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75" r:id="rId5"/>
    <p:sldId id="285" r:id="rId6"/>
    <p:sldId id="281" r:id="rId7"/>
    <p:sldId id="268" r:id="rId8"/>
    <p:sldId id="258" r:id="rId9"/>
    <p:sldId id="265" r:id="rId10"/>
    <p:sldId id="283" r:id="rId11"/>
    <p:sldId id="261" r:id="rId12"/>
    <p:sldId id="269" r:id="rId13"/>
    <p:sldId id="271" r:id="rId14"/>
    <p:sldId id="26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ИЗУЧАЕМ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57606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17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374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наталья</cp:lastModifiedBy>
  <cp:revision>24</cp:revision>
  <dcterms:created xsi:type="dcterms:W3CDTF">2011-01-05T18:31:26Z</dcterms:created>
  <dcterms:modified xsi:type="dcterms:W3CDTF">2020-06-10T04:47:53Z</dcterms:modified>
</cp:coreProperties>
</file>